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30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203" d="100"/>
          <a:sy n="203" d="100"/>
        </p:scale>
        <p:origin x="5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31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85705E-4ED6-4419-ACE9-55063DDA4EFE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" name="Object 1" descr="/tmp/-MAf7FFEdYJe56LYtXLo.jpg"/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0A1CEA-55AD-4072-BA8F-B472A73A9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4521" y="4877007"/>
              <a:ext cx="1179479" cy="252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sMkpcfLEBKZ1l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tim467zF4v1mT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uQEXEY4zxEbyt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uQEXEY4zxEbyu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uQEXEY4zxEbyv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voKH32I4RGQkx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wvCED1ZQgqfe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xMAviN1VjiN7P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zMqgM1fKIxsu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-cIQM8ZyQU5Al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CXExfXKseyplz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0J3aXXm_CDdWZ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0J3aXXm_CDdW_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14ANwsrFDeMO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2C1TUbiJpdz6V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3RzBBNpRYOV0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4b5ipRyyOO4ax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5QFNR-GK1Ogjm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6_MKvSDerPRCL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7BIe2w90op2Wy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8XGUkDg6JorlH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mIdrW3dWv1jRN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8XGUkDg6JorlI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97q5qEO1nP09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AUK0sxOAKLEVO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AUK0sxOAKLEVP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BalTR_f7eGbu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BalTR_f7eGbu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Nt9w1dRTwlQXn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71A122-DCC4-4750-AD2A-00EFA7CF3153}"/>
              </a:ext>
            </a:extLst>
          </p:cNvPr>
          <p:cNvSpPr/>
          <p:nvPr/>
        </p:nvSpPr>
        <p:spPr>
          <a:xfrm>
            <a:off x="971550" y="1907381"/>
            <a:ext cx="192881" cy="2321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944F7-7206-448B-AE5F-A0EF8169D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90" y="1928810"/>
            <a:ext cx="250031" cy="23217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O45FHFiGfuagW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QNnAiwfRLJIo_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f8TqPoni0cR01S5rG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TyhLQkKFQr1bjQEdOZ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QNnAiwfRLJIo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RtCo_PBvXYti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6RtCo_PBvXYti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A032DB-0B58-413A-B1EA-420CD2414081}"/>
              </a:ext>
            </a:extLst>
          </p:cNvPr>
          <p:cNvSpPr/>
          <p:nvPr/>
        </p:nvSpPr>
        <p:spPr>
          <a:xfrm>
            <a:off x="4986338" y="3607594"/>
            <a:ext cx="192881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f6jd-_LmtWsXe-BXi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oDiv_FPXvomKu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pKayS8H9jLfFv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qgE3xIOTRzTfP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rBSbd6tboEBb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Aeb05sMkpcfLEBKZ1k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43</Words>
  <Application>Microsoft Office PowerPoint</Application>
  <PresentationFormat>On-screen Show (16:9)</PresentationFormat>
  <Paragraphs>43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Dipanjan Sarkar</cp:lastModifiedBy>
  <cp:revision>6</cp:revision>
  <dcterms:created xsi:type="dcterms:W3CDTF">2020-06-25T11:06:11Z</dcterms:created>
  <dcterms:modified xsi:type="dcterms:W3CDTF">2021-02-22T03:24:40Z</dcterms:modified>
</cp:coreProperties>
</file>